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6"/>
  </p:notesMasterIdLst>
  <p:sldIdLst>
    <p:sldId id="261" r:id="rId5"/>
    <p:sldId id="262" r:id="rId6"/>
    <p:sldId id="263" r:id="rId7"/>
    <p:sldId id="269" r:id="rId8"/>
    <p:sldId id="264" r:id="rId9"/>
    <p:sldId id="265" r:id="rId10"/>
    <p:sldId id="271" r:id="rId11"/>
    <p:sldId id="266" r:id="rId12"/>
    <p:sldId id="270" r:id="rId13"/>
    <p:sldId id="267" r:id="rId14"/>
    <p:sldId id="268"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898" autoAdjust="0"/>
    <p:restoredTop sz="94660"/>
  </p:normalViewPr>
  <p:slideViewPr>
    <p:cSldViewPr snapToGrid="0">
      <p:cViewPr varScale="1">
        <p:scale>
          <a:sx n="68" d="100"/>
          <a:sy n="68" d="100"/>
        </p:scale>
        <p:origin x="66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11/29/2020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11/29/2020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11/29/2020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11/29/2020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11/29/2020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11/29/2020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11/29/2020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11/29/2020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11/29/2020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11/29/2020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11/29/2020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11/29/2020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11/29/2020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11/29/2020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11/29/2020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11/29/2020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11/29/2020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11/29/2020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11/29/2020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a:bodyPr>
          <a:lstStyle/>
          <a:p>
            <a:pPr algn="ctr"/>
            <a:r>
              <a:rPr lang="en-US" dirty="0" err="1"/>
              <a:t>Whats</a:t>
            </a:r>
            <a:r>
              <a:rPr lang="en-US" dirty="0"/>
              <a:t> the wave</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pPr algn="ctr"/>
            <a:r>
              <a:rPr lang="en-US" dirty="0"/>
              <a:t>Justin cancel</a:t>
            </a:r>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A6655-7E66-48C9-BF82-9E452D95DDBF}"/>
              </a:ext>
            </a:extLst>
          </p:cNvPr>
          <p:cNvSpPr>
            <a:spLocks noGrp="1"/>
          </p:cNvSpPr>
          <p:nvPr>
            <p:ph type="title"/>
          </p:nvPr>
        </p:nvSpPr>
        <p:spPr/>
        <p:txBody>
          <a:bodyPr/>
          <a:lstStyle/>
          <a:p>
            <a:r>
              <a:rPr lang="en-US" dirty="0"/>
              <a:t>A quick tour</a:t>
            </a:r>
          </a:p>
        </p:txBody>
      </p:sp>
      <p:sp>
        <p:nvSpPr>
          <p:cNvPr id="3" name="Content Placeholder 2">
            <a:extLst>
              <a:ext uri="{FF2B5EF4-FFF2-40B4-BE49-F238E27FC236}">
                <a16:creationId xmlns:a16="http://schemas.microsoft.com/office/drawing/2014/main" id="{3A5F5191-C877-48CE-A365-0136EB2BCB1A}"/>
              </a:ext>
            </a:extLst>
          </p:cNvPr>
          <p:cNvSpPr>
            <a:spLocks noGrp="1"/>
          </p:cNvSpPr>
          <p:nvPr>
            <p:ph idx="1"/>
          </p:nvPr>
        </p:nvSpPr>
        <p:spPr/>
        <p:txBody>
          <a:bodyPr/>
          <a:lstStyle/>
          <a:p>
            <a:r>
              <a:rPr lang="en-US" dirty="0"/>
              <a:t>https://whatsthewave.000webhostapp.com/loginI.html</a:t>
            </a:r>
          </a:p>
        </p:txBody>
      </p:sp>
      <p:pic>
        <p:nvPicPr>
          <p:cNvPr id="4" name="Picture 3">
            <a:extLst>
              <a:ext uri="{FF2B5EF4-FFF2-40B4-BE49-F238E27FC236}">
                <a16:creationId xmlns:a16="http://schemas.microsoft.com/office/drawing/2014/main" id="{D55D612D-19FF-48E1-8C97-C411D7C669A9}"/>
              </a:ext>
            </a:extLst>
          </p:cNvPr>
          <p:cNvPicPr>
            <a:picLocks noChangeAspect="1"/>
          </p:cNvPicPr>
          <p:nvPr/>
        </p:nvPicPr>
        <p:blipFill>
          <a:blip r:embed="rId2"/>
          <a:stretch>
            <a:fillRect/>
          </a:stretch>
        </p:blipFill>
        <p:spPr>
          <a:xfrm>
            <a:off x="9034807" y="25700"/>
            <a:ext cx="2550736" cy="1821954"/>
          </a:xfrm>
          <a:prstGeom prst="rect">
            <a:avLst/>
          </a:prstGeom>
        </p:spPr>
      </p:pic>
    </p:spTree>
    <p:extLst>
      <p:ext uri="{BB962C8B-B14F-4D97-AF65-F5344CB8AC3E}">
        <p14:creationId xmlns:p14="http://schemas.microsoft.com/office/powerpoint/2010/main" val="19571747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8A055-5876-4D48-B259-2EB42FE83530}"/>
              </a:ext>
            </a:extLst>
          </p:cNvPr>
          <p:cNvSpPr>
            <a:spLocks noGrp="1"/>
          </p:cNvSpPr>
          <p:nvPr>
            <p:ph type="title"/>
          </p:nvPr>
        </p:nvSpPr>
        <p:spPr>
          <a:xfrm>
            <a:off x="1689353" y="2689715"/>
            <a:ext cx="8947223" cy="1478570"/>
          </a:xfrm>
        </p:spPr>
        <p:txBody>
          <a:bodyPr>
            <a:normAutofit fontScale="90000"/>
          </a:bodyPr>
          <a:lstStyle/>
          <a:p>
            <a:r>
              <a:rPr lang="en-US" sz="8000" dirty="0"/>
              <a:t>      Questions?</a:t>
            </a:r>
            <a:br>
              <a:rPr lang="en-US" sz="8000" dirty="0"/>
            </a:br>
            <a:r>
              <a:rPr lang="en-US" sz="8000" dirty="0"/>
              <a:t>Recommendations?</a:t>
            </a:r>
          </a:p>
        </p:txBody>
      </p:sp>
      <p:pic>
        <p:nvPicPr>
          <p:cNvPr id="4" name="Picture 3">
            <a:extLst>
              <a:ext uri="{FF2B5EF4-FFF2-40B4-BE49-F238E27FC236}">
                <a16:creationId xmlns:a16="http://schemas.microsoft.com/office/drawing/2014/main" id="{727EA277-08DA-4EF7-9552-A817D6170D06}"/>
              </a:ext>
            </a:extLst>
          </p:cNvPr>
          <p:cNvPicPr>
            <a:picLocks noChangeAspect="1"/>
          </p:cNvPicPr>
          <p:nvPr/>
        </p:nvPicPr>
        <p:blipFill>
          <a:blip r:embed="rId2"/>
          <a:stretch>
            <a:fillRect/>
          </a:stretch>
        </p:blipFill>
        <p:spPr>
          <a:xfrm>
            <a:off x="9034807" y="25700"/>
            <a:ext cx="2550736" cy="1821954"/>
          </a:xfrm>
          <a:prstGeom prst="rect">
            <a:avLst/>
          </a:prstGeom>
        </p:spPr>
      </p:pic>
    </p:spTree>
    <p:extLst>
      <p:ext uri="{BB962C8B-B14F-4D97-AF65-F5344CB8AC3E}">
        <p14:creationId xmlns:p14="http://schemas.microsoft.com/office/powerpoint/2010/main" val="8604818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2519" y="618518"/>
            <a:ext cx="3084891" cy="1478570"/>
          </a:xfrm>
        </p:spPr>
        <p:txBody>
          <a:bodyPr>
            <a:normAutofit/>
          </a:bodyPr>
          <a:lstStyle/>
          <a:p>
            <a:r>
              <a:rPr lang="en-US" sz="3200" dirty="0"/>
              <a:t>Project goals</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962518" y="1765651"/>
            <a:ext cx="3084892" cy="4119564"/>
          </a:xfrm>
        </p:spPr>
        <p:txBody>
          <a:bodyPr>
            <a:normAutofit/>
          </a:bodyPr>
          <a:lstStyle/>
          <a:p>
            <a:pPr marL="0" indent="0">
              <a:lnSpc>
                <a:spcPct val="110000"/>
              </a:lnSpc>
              <a:buNone/>
            </a:pPr>
            <a:endParaRPr lang="en-US" sz="1600" dirty="0"/>
          </a:p>
          <a:p>
            <a:pPr>
              <a:lnSpc>
                <a:spcPct val="110000"/>
              </a:lnSpc>
            </a:pPr>
            <a:r>
              <a:rPr lang="en-US" sz="1600" dirty="0"/>
              <a:t>Connect users to one another virtually to allow for real world interaction.</a:t>
            </a:r>
          </a:p>
          <a:p>
            <a:pPr>
              <a:lnSpc>
                <a:spcPct val="110000"/>
              </a:lnSpc>
            </a:pPr>
            <a:r>
              <a:rPr lang="en-US" sz="1600" dirty="0"/>
              <a:t>Previous social media is designed for virtual interaction. </a:t>
            </a:r>
            <a:r>
              <a:rPr lang="en-US" sz="1600" dirty="0" err="1"/>
              <a:t>Whats</a:t>
            </a:r>
            <a:r>
              <a:rPr lang="en-US" sz="1600" dirty="0"/>
              <a:t> the Wave is different because it aims to bring users together in real life.</a:t>
            </a:r>
          </a:p>
          <a:p>
            <a:pPr>
              <a:lnSpc>
                <a:spcPct val="110000"/>
              </a:lnSpc>
            </a:pPr>
            <a:r>
              <a:rPr lang="en-US" sz="1600" dirty="0"/>
              <a:t>Apps like Tinder are used for dating purposes which is not what this app is intended to be used for.</a:t>
            </a:r>
          </a:p>
        </p:txBody>
      </p:sp>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4E3C0-5451-4266-9055-4D3EA2AC57C4}"/>
              </a:ext>
            </a:extLst>
          </p:cNvPr>
          <p:cNvSpPr>
            <a:spLocks noGrp="1"/>
          </p:cNvSpPr>
          <p:nvPr>
            <p:ph type="title"/>
          </p:nvPr>
        </p:nvSpPr>
        <p:spPr/>
        <p:txBody>
          <a:bodyPr/>
          <a:lstStyle/>
          <a:p>
            <a:r>
              <a:rPr lang="en-US" dirty="0"/>
              <a:t>The idea</a:t>
            </a:r>
          </a:p>
        </p:txBody>
      </p:sp>
      <p:sp>
        <p:nvSpPr>
          <p:cNvPr id="3" name="Content Placeholder 2">
            <a:extLst>
              <a:ext uri="{FF2B5EF4-FFF2-40B4-BE49-F238E27FC236}">
                <a16:creationId xmlns:a16="http://schemas.microsoft.com/office/drawing/2014/main" id="{B987C7B5-CC53-4B13-BFAF-4CF22CDBAE02}"/>
              </a:ext>
            </a:extLst>
          </p:cNvPr>
          <p:cNvSpPr>
            <a:spLocks noGrp="1"/>
          </p:cNvSpPr>
          <p:nvPr>
            <p:ph idx="1"/>
          </p:nvPr>
        </p:nvSpPr>
        <p:spPr>
          <a:xfrm>
            <a:off x="1141413" y="1772240"/>
            <a:ext cx="9905999" cy="4911364"/>
          </a:xfrm>
        </p:spPr>
        <p:txBody>
          <a:bodyPr>
            <a:normAutofit fontScale="77500" lnSpcReduction="20000"/>
          </a:bodyPr>
          <a:lstStyle/>
          <a:p>
            <a:r>
              <a:rPr lang="en-US" dirty="0"/>
              <a:t>The idea of the app is to provide users with a place to plan for real world events. Most social media is based off the idea of allowing users to interact in a virtual environment.</a:t>
            </a:r>
          </a:p>
          <a:p>
            <a:r>
              <a:rPr lang="en-US" dirty="0" err="1"/>
              <a:t>Whats</a:t>
            </a:r>
            <a:r>
              <a:rPr lang="en-US" dirty="0"/>
              <a:t> the Wave is different because its primary goal is to bring users together in the real world.</a:t>
            </a:r>
          </a:p>
          <a:p>
            <a:r>
              <a:rPr lang="en-US" dirty="0"/>
              <a:t>This platform allows local users to interact with one another and create events allowing users to meet one another.</a:t>
            </a:r>
          </a:p>
          <a:p>
            <a:r>
              <a:rPr lang="en-US" dirty="0"/>
              <a:t>Some examples of events that can be created are:</a:t>
            </a:r>
          </a:p>
          <a:p>
            <a:pPr lvl="1"/>
            <a:r>
              <a:rPr lang="en-US" dirty="0"/>
              <a:t>Rather then going to the park to play basketball alone, users can put a pin on the park which allows other users to view the pin and respond allowing a full game of basketball to be played.</a:t>
            </a:r>
          </a:p>
          <a:p>
            <a:pPr lvl="1"/>
            <a:r>
              <a:rPr lang="en-US" dirty="0"/>
              <a:t>Instead of studying alone users can put a pin on the campus library or Starbucks and apply the university filter so only university students are able to view the event and meet up to study.</a:t>
            </a:r>
          </a:p>
          <a:p>
            <a:r>
              <a:rPr lang="en-US" dirty="0"/>
              <a:t>This is not the ideal time to release an app based on meeting with other people due to the fact that we are currently experiencing a pandemic, however once we are in the clear it is likely people will want to go outside and interact with one another. This time frame will allow me to complete the ongoing development.</a:t>
            </a:r>
          </a:p>
          <a:p>
            <a:pPr lvl="1"/>
            <a:endParaRPr lang="en-US" dirty="0"/>
          </a:p>
          <a:p>
            <a:pPr lvl="1"/>
            <a:endParaRPr lang="en-US" dirty="0"/>
          </a:p>
        </p:txBody>
      </p:sp>
      <p:pic>
        <p:nvPicPr>
          <p:cNvPr id="5" name="Picture 4">
            <a:extLst>
              <a:ext uri="{FF2B5EF4-FFF2-40B4-BE49-F238E27FC236}">
                <a16:creationId xmlns:a16="http://schemas.microsoft.com/office/drawing/2014/main" id="{A716D0EE-16C3-4F91-B626-3A768BFA7724}"/>
              </a:ext>
            </a:extLst>
          </p:cNvPr>
          <p:cNvPicPr>
            <a:picLocks noChangeAspect="1"/>
          </p:cNvPicPr>
          <p:nvPr/>
        </p:nvPicPr>
        <p:blipFill>
          <a:blip r:embed="rId2"/>
          <a:stretch>
            <a:fillRect/>
          </a:stretch>
        </p:blipFill>
        <p:spPr>
          <a:xfrm>
            <a:off x="9081941" y="25700"/>
            <a:ext cx="2550736" cy="1821954"/>
          </a:xfrm>
          <a:prstGeom prst="rect">
            <a:avLst/>
          </a:prstGeom>
        </p:spPr>
      </p:pic>
    </p:spTree>
    <p:extLst>
      <p:ext uri="{BB962C8B-B14F-4D97-AF65-F5344CB8AC3E}">
        <p14:creationId xmlns:p14="http://schemas.microsoft.com/office/powerpoint/2010/main" val="10455713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0035C-E580-4925-AB01-187CD8017B72}"/>
              </a:ext>
            </a:extLst>
          </p:cNvPr>
          <p:cNvSpPr>
            <a:spLocks noGrp="1"/>
          </p:cNvSpPr>
          <p:nvPr>
            <p:ph type="title"/>
          </p:nvPr>
        </p:nvSpPr>
        <p:spPr/>
        <p:txBody>
          <a:bodyPr/>
          <a:lstStyle/>
          <a:p>
            <a:r>
              <a:rPr lang="en-US" dirty="0"/>
              <a:t>Features</a:t>
            </a:r>
          </a:p>
        </p:txBody>
      </p:sp>
      <p:sp>
        <p:nvSpPr>
          <p:cNvPr id="3" name="Content Placeholder 2">
            <a:extLst>
              <a:ext uri="{FF2B5EF4-FFF2-40B4-BE49-F238E27FC236}">
                <a16:creationId xmlns:a16="http://schemas.microsoft.com/office/drawing/2014/main" id="{F1B32380-65DA-4D73-B6AA-3DF535347744}"/>
              </a:ext>
            </a:extLst>
          </p:cNvPr>
          <p:cNvSpPr>
            <a:spLocks noGrp="1"/>
          </p:cNvSpPr>
          <p:nvPr>
            <p:ph idx="1"/>
          </p:nvPr>
        </p:nvSpPr>
        <p:spPr>
          <a:xfrm>
            <a:off x="1141412" y="1611984"/>
            <a:ext cx="9905999" cy="5024485"/>
          </a:xfrm>
        </p:spPr>
        <p:txBody>
          <a:bodyPr>
            <a:normAutofit fontScale="85000" lnSpcReduction="20000"/>
          </a:bodyPr>
          <a:lstStyle/>
          <a:p>
            <a:r>
              <a:rPr lang="en-US" dirty="0"/>
              <a:t>Map</a:t>
            </a:r>
          </a:p>
          <a:p>
            <a:pPr lvl="1"/>
            <a:r>
              <a:rPr lang="en-US" dirty="0"/>
              <a:t>The map allows users to create events and drag them around the map. Users should be able to confirm their attendance to the event on the map. Users should also be able to filter both who is able to see the event they listed and filter the map they are currently viewing.</a:t>
            </a:r>
          </a:p>
          <a:p>
            <a:r>
              <a:rPr lang="en-US" dirty="0"/>
              <a:t>Feed</a:t>
            </a:r>
          </a:p>
          <a:p>
            <a:pPr lvl="1"/>
            <a:r>
              <a:rPr lang="en-US" dirty="0"/>
              <a:t>The feed allows users to post images and videos for other local users to see. Once again users will be able to filter both what they are currently seeing on their feed and who is able to view the images and videos they post.</a:t>
            </a:r>
          </a:p>
          <a:p>
            <a:r>
              <a:rPr lang="en-US" dirty="0"/>
              <a:t>Messaging</a:t>
            </a:r>
          </a:p>
          <a:p>
            <a:pPr lvl="1"/>
            <a:r>
              <a:rPr lang="en-US" dirty="0"/>
              <a:t>The messaging page allows users to communicate with one another in order to discuss events.</a:t>
            </a:r>
          </a:p>
          <a:p>
            <a:r>
              <a:rPr lang="en-US" dirty="0"/>
              <a:t>Profile</a:t>
            </a:r>
          </a:p>
          <a:p>
            <a:pPr lvl="1"/>
            <a:r>
              <a:rPr lang="en-US" dirty="0"/>
              <a:t>The profile page allows users to view their username, password, selected gender, university status, age, and provides access to their friends list. Once the friends list is viewed users can search friends to either add or remove friends. Profile changes are limited to a change in passwords or a change in university enrollment status.</a:t>
            </a:r>
          </a:p>
        </p:txBody>
      </p:sp>
      <p:pic>
        <p:nvPicPr>
          <p:cNvPr id="4" name="Picture 3">
            <a:extLst>
              <a:ext uri="{FF2B5EF4-FFF2-40B4-BE49-F238E27FC236}">
                <a16:creationId xmlns:a16="http://schemas.microsoft.com/office/drawing/2014/main" id="{AB1BC010-56B7-4DDA-8C83-BB6442098AE2}"/>
              </a:ext>
            </a:extLst>
          </p:cNvPr>
          <p:cNvPicPr>
            <a:picLocks noChangeAspect="1"/>
          </p:cNvPicPr>
          <p:nvPr/>
        </p:nvPicPr>
        <p:blipFill>
          <a:blip r:embed="rId2"/>
          <a:stretch>
            <a:fillRect/>
          </a:stretch>
        </p:blipFill>
        <p:spPr>
          <a:xfrm>
            <a:off x="9081941" y="25700"/>
            <a:ext cx="2550736" cy="1821954"/>
          </a:xfrm>
          <a:prstGeom prst="rect">
            <a:avLst/>
          </a:prstGeom>
        </p:spPr>
      </p:pic>
    </p:spTree>
    <p:extLst>
      <p:ext uri="{BB962C8B-B14F-4D97-AF65-F5344CB8AC3E}">
        <p14:creationId xmlns:p14="http://schemas.microsoft.com/office/powerpoint/2010/main" val="42148429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366FA-11D3-4290-9666-981A713139ED}"/>
              </a:ext>
            </a:extLst>
          </p:cNvPr>
          <p:cNvSpPr>
            <a:spLocks noGrp="1"/>
          </p:cNvSpPr>
          <p:nvPr>
            <p:ph type="title"/>
          </p:nvPr>
        </p:nvSpPr>
        <p:spPr/>
        <p:txBody>
          <a:bodyPr/>
          <a:lstStyle/>
          <a:p>
            <a:r>
              <a:rPr lang="en-US" dirty="0"/>
              <a:t>Tools used</a:t>
            </a:r>
          </a:p>
        </p:txBody>
      </p:sp>
      <p:sp>
        <p:nvSpPr>
          <p:cNvPr id="3" name="Content Placeholder 2">
            <a:extLst>
              <a:ext uri="{FF2B5EF4-FFF2-40B4-BE49-F238E27FC236}">
                <a16:creationId xmlns:a16="http://schemas.microsoft.com/office/drawing/2014/main" id="{ECDA57FB-4725-44C1-9BAA-C93555632764}"/>
              </a:ext>
            </a:extLst>
          </p:cNvPr>
          <p:cNvSpPr>
            <a:spLocks noGrp="1"/>
          </p:cNvSpPr>
          <p:nvPr>
            <p:ph idx="1"/>
          </p:nvPr>
        </p:nvSpPr>
        <p:spPr>
          <a:xfrm>
            <a:off x="1141412" y="1941922"/>
            <a:ext cx="9905999" cy="3849279"/>
          </a:xfrm>
        </p:spPr>
        <p:txBody>
          <a:bodyPr>
            <a:normAutofit fontScale="92500"/>
          </a:bodyPr>
          <a:lstStyle/>
          <a:p>
            <a:r>
              <a:rPr lang="en-US" dirty="0"/>
              <a:t>A repository was kept in </a:t>
            </a:r>
            <a:r>
              <a:rPr lang="en-US" dirty="0" err="1"/>
              <a:t>Github</a:t>
            </a:r>
            <a:r>
              <a:rPr lang="en-US" dirty="0"/>
              <a:t> to manage code and documentation in one location.</a:t>
            </a:r>
          </a:p>
          <a:p>
            <a:r>
              <a:rPr lang="en-US" dirty="0"/>
              <a:t>HTML was used for development of the front end.</a:t>
            </a:r>
          </a:p>
          <a:p>
            <a:r>
              <a:rPr lang="en-US" dirty="0"/>
              <a:t>CSS was used for designing the product.</a:t>
            </a:r>
          </a:p>
          <a:p>
            <a:r>
              <a:rPr lang="en-US" dirty="0" err="1"/>
              <a:t>Javascript</a:t>
            </a:r>
            <a:r>
              <a:rPr lang="en-US" dirty="0"/>
              <a:t> was embedded in the HTML code in order to provide required functionality.</a:t>
            </a:r>
          </a:p>
          <a:p>
            <a:r>
              <a:rPr lang="en-US" dirty="0"/>
              <a:t>000webhost was used to acquire a domain and hosting.</a:t>
            </a:r>
          </a:p>
          <a:p>
            <a:r>
              <a:rPr lang="en-US" dirty="0"/>
              <a:t>SQL </a:t>
            </a:r>
            <a:r>
              <a:rPr lang="en-US"/>
              <a:t>and MySQL is </a:t>
            </a:r>
            <a:r>
              <a:rPr lang="en-US" dirty="0"/>
              <a:t>anticipated to be used for backend completion.</a:t>
            </a:r>
          </a:p>
        </p:txBody>
      </p:sp>
      <p:pic>
        <p:nvPicPr>
          <p:cNvPr id="4" name="Picture 3">
            <a:extLst>
              <a:ext uri="{FF2B5EF4-FFF2-40B4-BE49-F238E27FC236}">
                <a16:creationId xmlns:a16="http://schemas.microsoft.com/office/drawing/2014/main" id="{F7F7964A-5BD9-4C10-8E5E-A05C5E4318B6}"/>
              </a:ext>
            </a:extLst>
          </p:cNvPr>
          <p:cNvPicPr>
            <a:picLocks noChangeAspect="1"/>
          </p:cNvPicPr>
          <p:nvPr/>
        </p:nvPicPr>
        <p:blipFill>
          <a:blip r:embed="rId2"/>
          <a:stretch>
            <a:fillRect/>
          </a:stretch>
        </p:blipFill>
        <p:spPr>
          <a:xfrm>
            <a:off x="9034807" y="25700"/>
            <a:ext cx="2550736" cy="1821954"/>
          </a:xfrm>
          <a:prstGeom prst="rect">
            <a:avLst/>
          </a:prstGeom>
        </p:spPr>
      </p:pic>
    </p:spTree>
    <p:extLst>
      <p:ext uri="{BB962C8B-B14F-4D97-AF65-F5344CB8AC3E}">
        <p14:creationId xmlns:p14="http://schemas.microsoft.com/office/powerpoint/2010/main" val="31146582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5B016-2BD1-404F-99E7-A1629F20D79B}"/>
              </a:ext>
            </a:extLst>
          </p:cNvPr>
          <p:cNvSpPr>
            <a:spLocks noGrp="1"/>
          </p:cNvSpPr>
          <p:nvPr>
            <p:ph type="title"/>
          </p:nvPr>
        </p:nvSpPr>
        <p:spPr/>
        <p:txBody>
          <a:bodyPr/>
          <a:lstStyle/>
          <a:p>
            <a:r>
              <a:rPr lang="en-US" dirty="0"/>
              <a:t>Ongoing development</a:t>
            </a:r>
          </a:p>
        </p:txBody>
      </p:sp>
      <p:sp>
        <p:nvSpPr>
          <p:cNvPr id="3" name="Content Placeholder 2">
            <a:extLst>
              <a:ext uri="{FF2B5EF4-FFF2-40B4-BE49-F238E27FC236}">
                <a16:creationId xmlns:a16="http://schemas.microsoft.com/office/drawing/2014/main" id="{F3AEFB3A-7158-4AA8-A4F9-853C283A656A}"/>
              </a:ext>
            </a:extLst>
          </p:cNvPr>
          <p:cNvSpPr>
            <a:spLocks noGrp="1"/>
          </p:cNvSpPr>
          <p:nvPr>
            <p:ph idx="1"/>
          </p:nvPr>
        </p:nvSpPr>
        <p:spPr/>
        <p:txBody>
          <a:bodyPr/>
          <a:lstStyle/>
          <a:p>
            <a:r>
              <a:rPr lang="en-US" dirty="0"/>
              <a:t>The user registration system has not yet been completed, therefore this has delayed the effectiveness of the filters and event creation.</a:t>
            </a:r>
          </a:p>
          <a:p>
            <a:r>
              <a:rPr lang="en-US" dirty="0"/>
              <a:t>Furthermore, without registered users the messaging system could not yet been developed. </a:t>
            </a:r>
          </a:p>
        </p:txBody>
      </p:sp>
      <p:pic>
        <p:nvPicPr>
          <p:cNvPr id="4" name="Picture 3">
            <a:extLst>
              <a:ext uri="{FF2B5EF4-FFF2-40B4-BE49-F238E27FC236}">
                <a16:creationId xmlns:a16="http://schemas.microsoft.com/office/drawing/2014/main" id="{29F2C455-CCCB-4377-AB37-D5435D81C52D}"/>
              </a:ext>
            </a:extLst>
          </p:cNvPr>
          <p:cNvPicPr>
            <a:picLocks noChangeAspect="1"/>
          </p:cNvPicPr>
          <p:nvPr/>
        </p:nvPicPr>
        <p:blipFill>
          <a:blip r:embed="rId2"/>
          <a:stretch>
            <a:fillRect/>
          </a:stretch>
        </p:blipFill>
        <p:spPr>
          <a:xfrm>
            <a:off x="9034807" y="25700"/>
            <a:ext cx="2550736" cy="1821954"/>
          </a:xfrm>
          <a:prstGeom prst="rect">
            <a:avLst/>
          </a:prstGeom>
        </p:spPr>
      </p:pic>
    </p:spTree>
    <p:extLst>
      <p:ext uri="{BB962C8B-B14F-4D97-AF65-F5344CB8AC3E}">
        <p14:creationId xmlns:p14="http://schemas.microsoft.com/office/powerpoint/2010/main" val="35517985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1977D-10C3-4B52-AB0E-B593330DDB51}"/>
              </a:ext>
            </a:extLst>
          </p:cNvPr>
          <p:cNvSpPr>
            <a:spLocks noGrp="1"/>
          </p:cNvSpPr>
          <p:nvPr>
            <p:ph type="title"/>
          </p:nvPr>
        </p:nvSpPr>
        <p:spPr/>
        <p:txBody>
          <a:bodyPr/>
          <a:lstStyle/>
          <a:p>
            <a:r>
              <a:rPr lang="en-US" dirty="0"/>
              <a:t>Plans for completion</a:t>
            </a:r>
          </a:p>
        </p:txBody>
      </p:sp>
      <p:sp>
        <p:nvSpPr>
          <p:cNvPr id="3" name="Content Placeholder 2">
            <a:extLst>
              <a:ext uri="{FF2B5EF4-FFF2-40B4-BE49-F238E27FC236}">
                <a16:creationId xmlns:a16="http://schemas.microsoft.com/office/drawing/2014/main" id="{B3038DE0-3901-4D1A-9998-F51270C95A0B}"/>
              </a:ext>
            </a:extLst>
          </p:cNvPr>
          <p:cNvSpPr>
            <a:spLocks noGrp="1"/>
          </p:cNvSpPr>
          <p:nvPr>
            <p:ph idx="1"/>
          </p:nvPr>
        </p:nvSpPr>
        <p:spPr/>
        <p:txBody>
          <a:bodyPr>
            <a:normAutofit fontScale="92500" lnSpcReduction="20000"/>
          </a:bodyPr>
          <a:lstStyle/>
          <a:p>
            <a:r>
              <a:rPr lang="en-US" dirty="0"/>
              <a:t>First I plan to complete the user registration and login system using SQL to mange the database.</a:t>
            </a:r>
          </a:p>
          <a:p>
            <a:r>
              <a:rPr lang="en-US" dirty="0"/>
              <a:t>After user registration and login is complete I will begin working on the messaging system allowing conversations to be stored and continued whenever necessary.</a:t>
            </a:r>
          </a:p>
          <a:p>
            <a:r>
              <a:rPr lang="en-US" dirty="0"/>
              <a:t>Once the accounts are created and are able to communicate with one another I will allow the accounts to make posts to the feed and ensure the filters work as required.</a:t>
            </a:r>
          </a:p>
          <a:p>
            <a:r>
              <a:rPr lang="en-US" dirty="0"/>
              <a:t>Lastly I will make the events created semi-permanent in that they will be visible for x amount of time (inputted by the user) and only visible to the users who qualify for the filters selected by the individual who created the event.</a:t>
            </a:r>
          </a:p>
        </p:txBody>
      </p:sp>
      <p:pic>
        <p:nvPicPr>
          <p:cNvPr id="4" name="Picture 3">
            <a:extLst>
              <a:ext uri="{FF2B5EF4-FFF2-40B4-BE49-F238E27FC236}">
                <a16:creationId xmlns:a16="http://schemas.microsoft.com/office/drawing/2014/main" id="{31813160-1401-4676-9BD7-D3DF5161786E}"/>
              </a:ext>
            </a:extLst>
          </p:cNvPr>
          <p:cNvPicPr>
            <a:picLocks noChangeAspect="1"/>
          </p:cNvPicPr>
          <p:nvPr/>
        </p:nvPicPr>
        <p:blipFill>
          <a:blip r:embed="rId2"/>
          <a:stretch>
            <a:fillRect/>
          </a:stretch>
        </p:blipFill>
        <p:spPr>
          <a:xfrm>
            <a:off x="9034807" y="25700"/>
            <a:ext cx="2550736" cy="1821954"/>
          </a:xfrm>
          <a:prstGeom prst="rect">
            <a:avLst/>
          </a:prstGeom>
        </p:spPr>
      </p:pic>
    </p:spTree>
    <p:extLst>
      <p:ext uri="{BB962C8B-B14F-4D97-AF65-F5344CB8AC3E}">
        <p14:creationId xmlns:p14="http://schemas.microsoft.com/office/powerpoint/2010/main" val="21323914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14230-6024-4816-A69D-5C7557C2F66E}"/>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1AABA5FD-6DFD-40A4-92B2-ED731099FA93}"/>
              </a:ext>
            </a:extLst>
          </p:cNvPr>
          <p:cNvSpPr>
            <a:spLocks noGrp="1"/>
          </p:cNvSpPr>
          <p:nvPr>
            <p:ph idx="1"/>
          </p:nvPr>
        </p:nvSpPr>
        <p:spPr>
          <a:xfrm>
            <a:off x="1141412" y="1866508"/>
            <a:ext cx="9905999" cy="4741682"/>
          </a:xfrm>
        </p:spPr>
        <p:txBody>
          <a:bodyPr>
            <a:normAutofit fontScale="92500" lnSpcReduction="20000"/>
          </a:bodyPr>
          <a:lstStyle/>
          <a:p>
            <a:r>
              <a:rPr lang="en-US" dirty="0"/>
              <a:t>The biggest difficulty has been time management. Managing time for this and the group project has proven difficult and delayed production on some of the features for this project.</a:t>
            </a:r>
          </a:p>
          <a:p>
            <a:r>
              <a:rPr lang="en-US" dirty="0"/>
              <a:t>Another challenge has been learning new languages. I have not used HTML on a regular basis and therefore had to refamiliarize myself with the language. Furthermore, I taught myself CSS in order to provide a user friendly, well designed website. I was completely unfamiliar with </a:t>
            </a:r>
            <a:r>
              <a:rPr lang="en-US" dirty="0" err="1"/>
              <a:t>Javascript</a:t>
            </a:r>
            <a:r>
              <a:rPr lang="en-US" dirty="0"/>
              <a:t> and SQL before beginning this project. Managing how to use and implement these languages has been challenging throughout the duration of this project.</a:t>
            </a:r>
          </a:p>
          <a:p>
            <a:r>
              <a:rPr lang="en-US" dirty="0"/>
              <a:t>Lastly, it was challenging to implement the Google Maps API into the project. While it is implemented into the website, further research must be done in order to express all expected functionalities.</a:t>
            </a:r>
          </a:p>
        </p:txBody>
      </p:sp>
      <p:pic>
        <p:nvPicPr>
          <p:cNvPr id="4" name="Picture 3">
            <a:extLst>
              <a:ext uri="{FF2B5EF4-FFF2-40B4-BE49-F238E27FC236}">
                <a16:creationId xmlns:a16="http://schemas.microsoft.com/office/drawing/2014/main" id="{C23FD662-11D5-4C7C-9511-35AA8B86CCA5}"/>
              </a:ext>
            </a:extLst>
          </p:cNvPr>
          <p:cNvPicPr>
            <a:picLocks noChangeAspect="1"/>
          </p:cNvPicPr>
          <p:nvPr/>
        </p:nvPicPr>
        <p:blipFill>
          <a:blip r:embed="rId2"/>
          <a:stretch>
            <a:fillRect/>
          </a:stretch>
        </p:blipFill>
        <p:spPr>
          <a:xfrm>
            <a:off x="9034807" y="25700"/>
            <a:ext cx="2550736" cy="1821954"/>
          </a:xfrm>
          <a:prstGeom prst="rect">
            <a:avLst/>
          </a:prstGeom>
        </p:spPr>
      </p:pic>
    </p:spTree>
    <p:extLst>
      <p:ext uri="{BB962C8B-B14F-4D97-AF65-F5344CB8AC3E}">
        <p14:creationId xmlns:p14="http://schemas.microsoft.com/office/powerpoint/2010/main" val="31733581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F0B2F-FD68-4C7E-8C09-6BD814442487}"/>
              </a:ext>
            </a:extLst>
          </p:cNvPr>
          <p:cNvSpPr>
            <a:spLocks noGrp="1"/>
          </p:cNvSpPr>
          <p:nvPr>
            <p:ph type="title"/>
          </p:nvPr>
        </p:nvSpPr>
        <p:spPr/>
        <p:txBody>
          <a:bodyPr/>
          <a:lstStyle/>
          <a:p>
            <a:r>
              <a:rPr lang="en-US" dirty="0"/>
              <a:t>Deployment and expansion</a:t>
            </a:r>
          </a:p>
        </p:txBody>
      </p:sp>
      <p:sp>
        <p:nvSpPr>
          <p:cNvPr id="3" name="Content Placeholder 2">
            <a:extLst>
              <a:ext uri="{FF2B5EF4-FFF2-40B4-BE49-F238E27FC236}">
                <a16:creationId xmlns:a16="http://schemas.microsoft.com/office/drawing/2014/main" id="{1471EFE6-7EF3-4278-A6C0-C1546A889A67}"/>
              </a:ext>
            </a:extLst>
          </p:cNvPr>
          <p:cNvSpPr>
            <a:spLocks noGrp="1"/>
          </p:cNvSpPr>
          <p:nvPr>
            <p:ph idx="1"/>
          </p:nvPr>
        </p:nvSpPr>
        <p:spPr/>
        <p:txBody>
          <a:bodyPr>
            <a:normAutofit fontScale="92500"/>
          </a:bodyPr>
          <a:lstStyle/>
          <a:p>
            <a:r>
              <a:rPr lang="en-US" dirty="0"/>
              <a:t>The project was deployed using 000webhost due to the fact that they provided a free domain and hosting.</a:t>
            </a:r>
          </a:p>
          <a:p>
            <a:r>
              <a:rPr lang="en-US" dirty="0"/>
              <a:t>As the website gains users a new host will be determined and the project will be redeployed in order to handle the web traffic.</a:t>
            </a:r>
          </a:p>
          <a:p>
            <a:r>
              <a:rPr lang="en-US" dirty="0"/>
              <a:t>Having a live prototype was my main concern when working on this project. There are many functionalities and moving parts to implement, therefore it was crucial for me to get the front end done in order to have a presentable website. After user registration is complete, the rest of the functionalities will be done soon after.</a:t>
            </a:r>
          </a:p>
        </p:txBody>
      </p:sp>
      <p:pic>
        <p:nvPicPr>
          <p:cNvPr id="4" name="Picture 3">
            <a:extLst>
              <a:ext uri="{FF2B5EF4-FFF2-40B4-BE49-F238E27FC236}">
                <a16:creationId xmlns:a16="http://schemas.microsoft.com/office/drawing/2014/main" id="{6BBCF3D8-C917-450B-9957-259C6DC8B6EA}"/>
              </a:ext>
            </a:extLst>
          </p:cNvPr>
          <p:cNvPicPr>
            <a:picLocks noChangeAspect="1"/>
          </p:cNvPicPr>
          <p:nvPr/>
        </p:nvPicPr>
        <p:blipFill>
          <a:blip r:embed="rId2"/>
          <a:stretch>
            <a:fillRect/>
          </a:stretch>
        </p:blipFill>
        <p:spPr>
          <a:xfrm>
            <a:off x="9034807" y="25700"/>
            <a:ext cx="2550736" cy="1821954"/>
          </a:xfrm>
          <a:prstGeom prst="rect">
            <a:avLst/>
          </a:prstGeom>
        </p:spPr>
      </p:pic>
    </p:spTree>
    <p:extLst>
      <p:ext uri="{BB962C8B-B14F-4D97-AF65-F5344CB8AC3E}">
        <p14:creationId xmlns:p14="http://schemas.microsoft.com/office/powerpoint/2010/main" val="266442500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C41CBB0-BAA0-4983-8F2B-E10AF3358DA8}">
  <ds:schemaRefs>
    <ds:schemaRef ds:uri="http://purl.org/dc/terms/"/>
    <ds:schemaRef ds:uri="http://purl.org/dc/dcmitype/"/>
    <ds:schemaRef ds:uri="http://schemas.microsoft.com/office/2006/metadata/properties"/>
    <ds:schemaRef ds:uri="http://schemas.microsoft.com/office/2006/documentManagement/types"/>
    <ds:schemaRef ds:uri="http://purl.org/dc/elements/1.1/"/>
    <ds:schemaRef ds:uri="http://www.w3.org/XML/1998/namespace"/>
    <ds:schemaRef ds:uri="http://schemas.microsoft.com/office/infopath/2007/PartnerControls"/>
    <ds:schemaRef ds:uri="http://schemas.openxmlformats.org/package/2006/metadata/core-properties"/>
    <ds:schemaRef ds:uri="16c05727-aa75-4e4a-9b5f-8a80a1165891"/>
    <ds:schemaRef ds:uri="71af3243-3dd4-4a8d-8c0d-dd76da1f02a5"/>
  </ds:schemaRefs>
</ds:datastoreItem>
</file>

<file path=customXml/itemProps2.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096F0E7-E7B5-406E-8E94-F0043B2AC7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Circuit design</Template>
  <TotalTime>0</TotalTime>
  <Words>977</Words>
  <Application>Microsoft Office PowerPoint</Application>
  <PresentationFormat>Widescreen</PresentationFormat>
  <Paragraphs>50</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Trebuchet MS</vt:lpstr>
      <vt:lpstr>Tw Cen MT</vt:lpstr>
      <vt:lpstr>Circuit</vt:lpstr>
      <vt:lpstr>Whats the wave</vt:lpstr>
      <vt:lpstr>Project goals</vt:lpstr>
      <vt:lpstr>The idea</vt:lpstr>
      <vt:lpstr>Features</vt:lpstr>
      <vt:lpstr>Tools used</vt:lpstr>
      <vt:lpstr>Ongoing development</vt:lpstr>
      <vt:lpstr>Plans for completion</vt:lpstr>
      <vt:lpstr>challenges</vt:lpstr>
      <vt:lpstr>Deployment and expansion</vt:lpstr>
      <vt:lpstr>A quick tour</vt:lpstr>
      <vt:lpstr>      Questions? Recommendations?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2020-11-29T18:15:57Z</dcterms:created>
  <dcterms:modified xsi:type="dcterms:W3CDTF">2020-11-29T23:32:56Z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